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8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6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4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0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3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9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5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9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3EFF2-B30A-4B0B-A5E6-A608764CAEA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4D0C4-77B4-4A6D-910D-E88C3701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Parallel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technique for using lists which goes back to the early days of programming</a:t>
            </a:r>
          </a:p>
          <a:p>
            <a:r>
              <a:rPr lang="en-US" dirty="0" smtClean="0"/>
              <a:t>It’s not new syntax, just a slightly different way to look at arrays</a:t>
            </a:r>
          </a:p>
          <a:p>
            <a:r>
              <a:rPr lang="en-US" dirty="0" smtClean="0"/>
              <a:t>Many languages have a restriction that an array can be only one type, an integer array, a string array,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 situation required storing both floats and strings, for example (GPAs and names).</a:t>
            </a:r>
          </a:p>
          <a:p>
            <a:r>
              <a:rPr lang="en-US" dirty="0" smtClean="0"/>
              <a:t>One piece of data, a GPA, belongs with another piece of data, a name.</a:t>
            </a:r>
          </a:p>
          <a:p>
            <a:r>
              <a:rPr lang="en-US" dirty="0" smtClean="0"/>
              <a:t>Since they could not be put in the same array, they were put in separate arrays, but </a:t>
            </a:r>
            <a:r>
              <a:rPr lang="en-US" b="1" dirty="0" smtClean="0"/>
              <a:t>in the same 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using the same subscript for both arrays, you are referring to related data.</a:t>
            </a:r>
          </a:p>
          <a:p>
            <a:r>
              <a:rPr lang="en-US" dirty="0" smtClean="0"/>
              <a:t>The main thing to remember is if you move data around in one of the arrays, you must make the same moves in the other array</a:t>
            </a:r>
          </a:p>
          <a:p>
            <a:r>
              <a:rPr lang="en-US" dirty="0" smtClean="0"/>
              <a:t>Nothing in the language enforces this relationship, it’s up to your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178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Lists in Python</vt:lpstr>
      <vt:lpstr>Parallel lists</vt:lpstr>
      <vt:lpstr>PowerPoint Presentation</vt:lpstr>
      <vt:lpstr>Parallel arrays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in Python</dc:title>
  <dc:creator>Debby</dc:creator>
  <cp:lastModifiedBy>Debby</cp:lastModifiedBy>
  <cp:revision>7</cp:revision>
  <dcterms:created xsi:type="dcterms:W3CDTF">2014-07-15T04:12:29Z</dcterms:created>
  <dcterms:modified xsi:type="dcterms:W3CDTF">2014-07-17T18:35:51Z</dcterms:modified>
</cp:coreProperties>
</file>